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69" r:id="rId2"/>
    <p:sldId id="271" r:id="rId3"/>
    <p:sldId id="272" r:id="rId4"/>
    <p:sldId id="256" r:id="rId5"/>
    <p:sldId id="257" r:id="rId6"/>
    <p:sldId id="258" r:id="rId7"/>
    <p:sldId id="259" r:id="rId8"/>
    <p:sldId id="260" r:id="rId9"/>
    <p:sldId id="261" r:id="rId10"/>
    <p:sldId id="273" r:id="rId11"/>
    <p:sldId id="262" r:id="rId12"/>
    <p:sldId id="264" r:id="rId13"/>
    <p:sldId id="274" r:id="rId14"/>
    <p:sldId id="263" r:id="rId15"/>
    <p:sldId id="267" r:id="rId16"/>
    <p:sldId id="268" r:id="rId17"/>
    <p:sldId id="270" r:id="rId18"/>
    <p:sldId id="265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0" d="100"/>
          <a:sy n="110" d="100"/>
        </p:scale>
        <p:origin x="-810" y="4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4ED71F-B943-4452-916D-7819A019440B}" type="datetimeFigureOut">
              <a:rPr lang="ru-RU" smtClean="0"/>
              <a:t>27.11.2020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A466E3-0F2D-4B6F-A858-6E878DB444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56310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A466E3-0F2D-4B6F-A858-6E878DB4441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84387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27973-381A-4EB1-96F6-9F4848C69C5E}" type="datetimeFigureOut">
              <a:rPr lang="ru-RU" smtClean="0"/>
              <a:t>27.11.2020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0C2E4-F795-4BA5-851C-7E8EEF31CA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7332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27973-381A-4EB1-96F6-9F4848C69C5E}" type="datetimeFigureOut">
              <a:rPr lang="ru-RU" smtClean="0"/>
              <a:t>27.11.2020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0C2E4-F795-4BA5-851C-7E8EEF31CA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8236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27973-381A-4EB1-96F6-9F4848C69C5E}" type="datetimeFigureOut">
              <a:rPr lang="ru-RU" smtClean="0"/>
              <a:t>27.11.2020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0C2E4-F795-4BA5-851C-7E8EEF31CA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78055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27973-381A-4EB1-96F6-9F4848C69C5E}" type="datetimeFigureOut">
              <a:rPr lang="ru-RU" smtClean="0"/>
              <a:t>27.11.2020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0C2E4-F795-4BA5-851C-7E8EEF31CA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45189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27973-381A-4EB1-96F6-9F4848C69C5E}" type="datetimeFigureOut">
              <a:rPr lang="ru-RU" smtClean="0"/>
              <a:t>27.11.2020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0C2E4-F795-4BA5-851C-7E8EEF31CA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2713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27973-381A-4EB1-96F6-9F4848C69C5E}" type="datetimeFigureOut">
              <a:rPr lang="ru-RU" smtClean="0"/>
              <a:t>27.11.2020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0C2E4-F795-4BA5-851C-7E8EEF31CA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74552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27973-381A-4EB1-96F6-9F4848C69C5E}" type="datetimeFigureOut">
              <a:rPr lang="ru-RU" smtClean="0"/>
              <a:t>27.11.2020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0C2E4-F795-4BA5-851C-7E8EEF31CA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17817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27973-381A-4EB1-96F6-9F4848C69C5E}" type="datetimeFigureOut">
              <a:rPr lang="ru-RU" smtClean="0"/>
              <a:t>27.11.2020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0C2E4-F795-4BA5-851C-7E8EEF31CA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23011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27973-381A-4EB1-96F6-9F4848C69C5E}" type="datetimeFigureOut">
              <a:rPr lang="ru-RU" smtClean="0"/>
              <a:t>27.11.2020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0C2E4-F795-4BA5-851C-7E8EEF31CA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52710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27973-381A-4EB1-96F6-9F4848C69C5E}" type="datetimeFigureOut">
              <a:rPr lang="ru-RU" smtClean="0"/>
              <a:t>27.11.2020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0C2E4-F795-4BA5-851C-7E8EEF31CA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1965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27973-381A-4EB1-96F6-9F4848C69C5E}" type="datetimeFigureOut">
              <a:rPr lang="ru-RU" smtClean="0"/>
              <a:t>27.11.2020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0C2E4-F795-4BA5-851C-7E8EEF31CA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3421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827973-381A-4EB1-96F6-9F4848C69C5E}" type="datetimeFigureOut">
              <a:rPr lang="ru-RU" smtClean="0"/>
              <a:t>27.11.2020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20C2E4-F795-4BA5-851C-7E8EEF31CA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5247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4584" y="0"/>
            <a:ext cx="10831156" cy="6930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5450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0"/>
            <a:ext cx="9932089" cy="72062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80157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4544" y="0"/>
            <a:ext cx="10537130" cy="7449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43953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9503" y="1124743"/>
            <a:ext cx="4606631" cy="4911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24744"/>
            <a:ext cx="4911601" cy="4911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433588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884734"/>
            <a:ext cx="4920530" cy="4920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3699" y="884734"/>
            <a:ext cx="4678386" cy="4920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34412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107506"/>
            <a:ext cx="9851215" cy="6965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10466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9392"/>
            <a:ext cx="9108504" cy="6957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73686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4544" y="0"/>
            <a:ext cx="9855039" cy="6826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16457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343613" cy="6608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75759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4544" y="-171400"/>
            <a:ext cx="11577886" cy="702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68488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00608" y="-99392"/>
            <a:ext cx="11841474" cy="7056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72263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9661423" cy="6805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73710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8434" name="Picture 2" descr="C:\Users\aliya\Desktop\моем руки правильно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1399"/>
            <a:ext cx="9665403" cy="6832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6278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0648"/>
            <a:ext cx="5910186" cy="1087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624"/>
            <a:ext cx="9525000" cy="1470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93298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4544" y="-17203"/>
            <a:ext cx="1024073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25442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56592" y="-99392"/>
            <a:ext cx="10654997" cy="79983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29156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1400"/>
            <a:ext cx="9252520" cy="8512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20221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87424"/>
            <a:ext cx="6696744" cy="1087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772575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1</Words>
  <Application>Microsoft Office PowerPoint</Application>
  <PresentationFormat>Экран (4:3)</PresentationFormat>
  <Paragraphs>1</Paragraphs>
  <Slides>18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Богданова Елена</dc:creator>
  <cp:lastModifiedBy>Детский сад</cp:lastModifiedBy>
  <cp:revision>5</cp:revision>
  <dcterms:created xsi:type="dcterms:W3CDTF">2020-08-21T06:26:34Z</dcterms:created>
  <dcterms:modified xsi:type="dcterms:W3CDTF">2020-11-27T15:04:03Z</dcterms:modified>
</cp:coreProperties>
</file>